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Phones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good, the Bad and ugly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609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16629"/>
            <a:ext cx="12191999" cy="44413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did you feel was the most impactful question that we discussed? Specifically, why was it so impactful?</a:t>
            </a:r>
          </a:p>
          <a:p>
            <a:r>
              <a:rPr lang="en-US" sz="3200" dirty="0" smtClean="0"/>
              <a:t>Who do you think made the most important contribution to the discussion. What did he/she say and why was it so important?</a:t>
            </a:r>
          </a:p>
          <a:p>
            <a:r>
              <a:rPr lang="en-US" sz="3200" dirty="0" smtClean="0"/>
              <a:t>What did you learn or what are you thinking about differently as a result of the discussion? Explain w/ specifics.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Chairs: Choose your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Smart phones have had a net negative effect on academics.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1053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96" y="2252870"/>
            <a:ext cx="10840278" cy="460513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side did you originally take?</a:t>
            </a:r>
          </a:p>
          <a:p>
            <a:r>
              <a:rPr lang="en-US" sz="3200" dirty="0" smtClean="0"/>
              <a:t>Did your opinion strengthen or weaken as a result of the debate? Explain with </a:t>
            </a:r>
            <a:r>
              <a:rPr lang="en-US" sz="3200" b="1" i="1" dirty="0" smtClean="0"/>
              <a:t>specifics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Who made the most important contribution to the debate? What did he/she say or ask and why was this so significant. </a:t>
            </a:r>
          </a:p>
          <a:p>
            <a:r>
              <a:rPr lang="en-US" sz="3200" b="1" i="1" dirty="0" smtClean="0"/>
              <a:t>Stack them on your table when done.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9913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75861"/>
            <a:ext cx="8761413" cy="1391477"/>
          </a:xfrm>
        </p:spPr>
        <p:txBody>
          <a:bodyPr/>
          <a:lstStyle/>
          <a:p>
            <a:r>
              <a:rPr lang="en-US" dirty="0" smtClean="0"/>
              <a:t>Gearing up to the Socratic Seminar: Simon </a:t>
            </a:r>
            <a:r>
              <a:rPr lang="en-US" dirty="0" err="1" smtClean="0"/>
              <a:t>Sinek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0" y="2603499"/>
            <a:ext cx="11489634" cy="41418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First, discuss your C-Notes on the video: what stood out as important ?...specifically as it relates to smart phones and their effects—on anything: individuals, society, the work place. (5 min.)</a:t>
            </a:r>
          </a:p>
          <a:p>
            <a:r>
              <a:rPr lang="en-US" sz="3200" dirty="0" smtClean="0"/>
              <a:t>Next, discuss what Socratic Seminar questions could come out of this video. </a:t>
            </a:r>
          </a:p>
          <a:p>
            <a:r>
              <a:rPr lang="en-US" sz="3200" dirty="0" smtClean="0"/>
              <a:t>Finally, decide on TWO questions from your group.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4620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06" y="721876"/>
            <a:ext cx="9764837" cy="1358715"/>
          </a:xfrm>
        </p:spPr>
        <p:txBody>
          <a:bodyPr/>
          <a:lstStyle/>
          <a:p>
            <a:r>
              <a:rPr lang="en-US" dirty="0" smtClean="0"/>
              <a:t>Gearing up for Socratic Seminar: Research article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2332383"/>
            <a:ext cx="11436625" cy="438646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Spend about five minutes discussing the three conclusions/claims of the research study article. Time on phones, population sub-group phone usage, and the sleep quality findings.</a:t>
            </a:r>
          </a:p>
          <a:p>
            <a:r>
              <a:rPr lang="en-US" sz="3200" dirty="0" smtClean="0"/>
              <a:t>Spend another five minutes discussing the methods and the evidence of the study. Strengths, weaknesses, concerns and questions. </a:t>
            </a:r>
          </a:p>
          <a:p>
            <a:r>
              <a:rPr lang="en-US" sz="3200" dirty="0" smtClean="0"/>
              <a:t>Construct AT LEAST two questions for the seminar based on the research article.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2660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6122"/>
            <a:ext cx="9831098" cy="45918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Take a few minutes in your group to decide if there are other questions related to Smart Phones that you think would be productive to discuss in the Seminar on Monday. </a:t>
            </a:r>
          </a:p>
          <a:p>
            <a:r>
              <a:rPr lang="en-US" sz="3200" dirty="0" smtClean="0"/>
              <a:t>If so, you may add ONE more question to your list. </a:t>
            </a:r>
          </a:p>
          <a:p>
            <a:r>
              <a:rPr lang="en-US" sz="3200" b="1" dirty="0" smtClean="0"/>
              <a:t>Stack your evidence graphic organizers on your desk for collection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2049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93707" cy="436714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Monday we will vote on questions and have the Socratic Seminar. </a:t>
            </a:r>
          </a:p>
          <a:p>
            <a:r>
              <a:rPr lang="en-US" sz="3200" dirty="0" smtClean="0"/>
              <a:t>If you need to re-read parts of the research study article or re-watch the video before hand, please do. </a:t>
            </a:r>
          </a:p>
          <a:p>
            <a:r>
              <a:rPr lang="en-US" sz="3200" dirty="0" smtClean="0"/>
              <a:t>Second half of class today—work on essays.</a:t>
            </a:r>
          </a:p>
          <a:p>
            <a:r>
              <a:rPr lang="en-US" sz="3200" dirty="0" smtClean="0"/>
              <a:t>Second half of class on Monday—peer edits of </a:t>
            </a:r>
            <a:r>
              <a:rPr lang="en-US" sz="3200" smtClean="0"/>
              <a:t>rough drafts.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7952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back: Selecting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 a few minutes to consider all the questions—read each set of questions before making any decisions.</a:t>
            </a:r>
          </a:p>
          <a:p>
            <a:r>
              <a:rPr lang="en-US" sz="3200" dirty="0" smtClean="0"/>
              <a:t>Now, go back and put your </a:t>
            </a:r>
            <a:r>
              <a:rPr lang="en-US" sz="3200" dirty="0" err="1" smtClean="0"/>
              <a:t>stickies</a:t>
            </a:r>
            <a:r>
              <a:rPr lang="en-US" sz="3200" dirty="0" smtClean="0"/>
              <a:t> by the two questions you would most like to discuss.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We’ll discuss at least the top three questions…more if time.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</TotalTime>
  <Words>468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Smart Phones</vt:lpstr>
      <vt:lpstr>Philosophical Chairs: Choose your side</vt:lpstr>
      <vt:lpstr>Reflection:  </vt:lpstr>
      <vt:lpstr>Gearing up to the Socratic Seminar: Simon Sinek video</vt:lpstr>
      <vt:lpstr>Gearing up for Socratic Seminar: Research article findings </vt:lpstr>
      <vt:lpstr>Beyond the Texts</vt:lpstr>
      <vt:lpstr>Going Forward. </vt:lpstr>
      <vt:lpstr>Welcome back: Selecting questions</vt:lpstr>
      <vt:lpstr>Socratic Seminar </vt:lpstr>
      <vt:lpstr>Reflections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Phones</dc:title>
  <dc:creator>Maura Masters</dc:creator>
  <cp:lastModifiedBy>Maura Masters</cp:lastModifiedBy>
  <cp:revision>7</cp:revision>
  <dcterms:created xsi:type="dcterms:W3CDTF">2017-02-01T18:02:36Z</dcterms:created>
  <dcterms:modified xsi:type="dcterms:W3CDTF">2017-02-05T20:55:05Z</dcterms:modified>
</cp:coreProperties>
</file>